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00CA8-F10D-4F69-886E-F243A2B2EF82}" type="datetimeFigureOut">
              <a:rPr lang="de-DE" smtClean="0"/>
              <a:pPr/>
              <a:t>25.05.2011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FE16C-3DB0-49B7-8659-2E385B720B1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00CA8-F10D-4F69-886E-F243A2B2EF82}" type="datetimeFigureOut">
              <a:rPr lang="de-DE" smtClean="0"/>
              <a:pPr/>
              <a:t>25.05.2011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FE16C-3DB0-49B7-8659-2E385B720B1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00CA8-F10D-4F69-886E-F243A2B2EF82}" type="datetimeFigureOut">
              <a:rPr lang="de-DE" smtClean="0"/>
              <a:pPr/>
              <a:t>25.05.2011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FE16C-3DB0-49B7-8659-2E385B720B1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00CA8-F10D-4F69-886E-F243A2B2EF82}" type="datetimeFigureOut">
              <a:rPr lang="de-DE" smtClean="0"/>
              <a:pPr/>
              <a:t>25.05.2011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FE16C-3DB0-49B7-8659-2E385B720B1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00CA8-F10D-4F69-886E-F243A2B2EF82}" type="datetimeFigureOut">
              <a:rPr lang="de-DE" smtClean="0"/>
              <a:pPr/>
              <a:t>25.05.2011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FE16C-3DB0-49B7-8659-2E385B720B1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00CA8-F10D-4F69-886E-F243A2B2EF82}" type="datetimeFigureOut">
              <a:rPr lang="de-DE" smtClean="0"/>
              <a:pPr/>
              <a:t>25.05.2011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FE16C-3DB0-49B7-8659-2E385B720B1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00CA8-F10D-4F69-886E-F243A2B2EF82}" type="datetimeFigureOut">
              <a:rPr lang="de-DE" smtClean="0"/>
              <a:pPr/>
              <a:t>25.05.2011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FE16C-3DB0-49B7-8659-2E385B720B1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00CA8-F10D-4F69-886E-F243A2B2EF82}" type="datetimeFigureOut">
              <a:rPr lang="de-DE" smtClean="0"/>
              <a:pPr/>
              <a:t>25.05.2011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FE16C-3DB0-49B7-8659-2E385B720B1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00CA8-F10D-4F69-886E-F243A2B2EF82}" type="datetimeFigureOut">
              <a:rPr lang="de-DE" smtClean="0"/>
              <a:pPr/>
              <a:t>25.05.2011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FE16C-3DB0-49B7-8659-2E385B720B1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00CA8-F10D-4F69-886E-F243A2B2EF82}" type="datetimeFigureOut">
              <a:rPr lang="de-DE" smtClean="0"/>
              <a:pPr/>
              <a:t>25.05.2011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FE16C-3DB0-49B7-8659-2E385B720B1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00CA8-F10D-4F69-886E-F243A2B2EF82}" type="datetimeFigureOut">
              <a:rPr lang="de-DE" smtClean="0"/>
              <a:pPr/>
              <a:t>25.05.2011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FE16C-3DB0-49B7-8659-2E385B720B1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00CA8-F10D-4F69-886E-F243A2B2EF82}" type="datetimeFigureOut">
              <a:rPr lang="de-DE" smtClean="0"/>
              <a:pPr/>
              <a:t>25.05.2011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FE16C-3DB0-49B7-8659-2E385B720B1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16633"/>
            <a:ext cx="7772400" cy="1008111"/>
          </a:xfrm>
        </p:spPr>
        <p:txBody>
          <a:bodyPr/>
          <a:lstStyle/>
          <a:p>
            <a:r>
              <a:rPr lang="de-DE" dirty="0" smtClean="0"/>
              <a:t>Happy </a:t>
            </a:r>
            <a:r>
              <a:rPr lang="de-DE" dirty="0" smtClean="0"/>
              <a:t>1. </a:t>
            </a:r>
            <a:r>
              <a:rPr lang="de-DE" dirty="0" err="1" smtClean="0"/>
              <a:t>Birthday</a:t>
            </a:r>
            <a:r>
              <a:rPr lang="de-DE" dirty="0" smtClean="0"/>
              <a:t>!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6165304"/>
            <a:ext cx="6400800" cy="432048"/>
          </a:xfrm>
        </p:spPr>
        <p:txBody>
          <a:bodyPr>
            <a:normAutofit fontScale="77500" lnSpcReduction="20000"/>
          </a:bodyPr>
          <a:lstStyle/>
          <a:p>
            <a:r>
              <a:rPr lang="de-DE" dirty="0" smtClean="0"/>
              <a:t>Wünschen Lea, Nina, Ralf und Sonja mit </a:t>
            </a:r>
            <a:r>
              <a:rPr lang="de-DE" dirty="0" err="1" smtClean="0"/>
              <a:t>Bashira</a:t>
            </a:r>
            <a:endParaRPr lang="de-DE" dirty="0"/>
          </a:p>
        </p:txBody>
      </p:sp>
      <p:pic>
        <p:nvPicPr>
          <p:cNvPr id="1026" name="Picture 2" descr="C:\Users\'User\Desktop\Bilder Hunde\DSCF3155-300x225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052736"/>
            <a:ext cx="2857500" cy="2143125"/>
          </a:xfrm>
          <a:prstGeom prst="rect">
            <a:avLst/>
          </a:prstGeom>
          <a:noFill/>
        </p:spPr>
      </p:pic>
      <p:pic>
        <p:nvPicPr>
          <p:cNvPr id="1027" name="Picture 3" descr="C:\Users\'User\Desktop\Bilder Hunde\DSCF2343-300x235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6" y="908721"/>
            <a:ext cx="3312368" cy="2594688"/>
          </a:xfrm>
          <a:prstGeom prst="rect">
            <a:avLst/>
          </a:prstGeom>
          <a:noFill/>
        </p:spPr>
      </p:pic>
      <p:pic>
        <p:nvPicPr>
          <p:cNvPr id="1028" name="Picture 4" descr="C:\Users\'User\Desktop\Bilder Hunde\DSCF20632-1024x768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8104" y="3789040"/>
            <a:ext cx="3203848" cy="2402886"/>
          </a:xfrm>
          <a:prstGeom prst="rect">
            <a:avLst/>
          </a:prstGeom>
          <a:noFill/>
        </p:spPr>
      </p:pic>
      <p:pic>
        <p:nvPicPr>
          <p:cNvPr id="1029" name="Picture 5" descr="C:\Users\'User\Desktop\Bilder Hunde\DSCF25073[1]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520" y="3789040"/>
            <a:ext cx="3241841" cy="2351782"/>
          </a:xfrm>
          <a:prstGeom prst="rect">
            <a:avLst/>
          </a:prstGeom>
          <a:noFill/>
        </p:spPr>
      </p:pic>
      <p:pic>
        <p:nvPicPr>
          <p:cNvPr id="1030" name="Picture 6" descr="C:\Users\'User\Desktop\DSCF6113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59832" y="2564904"/>
            <a:ext cx="2601270" cy="18849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</Words>
  <Application>Microsoft Office PowerPoint</Application>
  <PresentationFormat>Bildschirmpräsentation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Happy 1. Birthday!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Happy Birthday!</dc:title>
  <dc:creator>'User</dc:creator>
  <cp:lastModifiedBy>'User</cp:lastModifiedBy>
  <cp:revision>2</cp:revision>
  <dcterms:created xsi:type="dcterms:W3CDTF">2011-05-24T06:56:58Z</dcterms:created>
  <dcterms:modified xsi:type="dcterms:W3CDTF">2011-05-25T05:01:12Z</dcterms:modified>
</cp:coreProperties>
</file>